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8" r:id="rId4"/>
    <p:sldId id="260" r:id="rId5"/>
    <p:sldId id="278" r:id="rId6"/>
    <p:sldId id="276" r:id="rId7"/>
    <p:sldId id="272" r:id="rId8"/>
    <p:sldId id="27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F62A"/>
    <a:srgbClr val="CCFF33"/>
    <a:srgbClr val="DDE4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DF03-3C5D-4730-A27C-55323633A87D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8128-155D-4397-A17A-60463DC16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F77-B12A-4CE8-B97A-62EA264EFF69}" type="datetimeFigureOut">
              <a:rPr lang="es-ES" smtClean="0"/>
              <a:pPr/>
              <a:t>10/06/2020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A:\Anagramalud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:\Anagramaludo.jpg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45" y="285729"/>
            <a:ext cx="4724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571736" y="5000637"/>
            <a:ext cx="3930651" cy="1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Ludoteca Municipal</a:t>
            </a:r>
          </a:p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   de Binéfar</a:t>
            </a:r>
            <a:endParaRPr lang="es-E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929090"/>
          </a:xfrm>
        </p:spPr>
        <p:txBody>
          <a:bodyPr>
            <a:normAutofit/>
          </a:bodyPr>
          <a:lstStyle/>
          <a:p>
            <a:r>
              <a:rPr lang="es-ES" dirty="0" smtClean="0"/>
              <a:t>PEQUEÑOS JUEGOS</a:t>
            </a:r>
            <a:br>
              <a:rPr lang="es-ES" dirty="0" smtClean="0"/>
            </a:br>
            <a:r>
              <a:rPr lang="es-ES" dirty="0" smtClean="0"/>
              <a:t>GRANDES MOMENTOS</a:t>
            </a:r>
            <a:br>
              <a:rPr lang="es-ES" dirty="0" smtClean="0"/>
            </a:br>
            <a:r>
              <a:rPr lang="es-ES" dirty="0" smtClean="0">
                <a:latin typeface="Algerian" pitchFamily="82" charset="0"/>
              </a:rPr>
              <a:t>XII</a:t>
            </a:r>
            <a:endParaRPr lang="es-ES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UNICORNIO  PORTA LAPICES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4612" y="5715016"/>
            <a:ext cx="398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IDEAAAAAL!!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1643050"/>
            <a:ext cx="3775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Con un vaso y cartulina,</a:t>
            </a:r>
          </a:p>
          <a:p>
            <a:pPr marL="914400" indent="-914400"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ibuja las piezas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628" y="1071546"/>
            <a:ext cx="3276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Pégalo y ya lo tienes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7 Imagen" descr="C:\Users\MªPilar\Desktop\IMG_20200609_170629.jpg"/>
          <p:cNvPicPr/>
          <p:nvPr/>
        </p:nvPicPr>
        <p:blipFill>
          <a:blip r:embed="rId2" cstate="print"/>
          <a:srcRect t="12128" b="15160"/>
          <a:stretch>
            <a:fillRect/>
          </a:stretch>
        </p:blipFill>
        <p:spPr bwMode="auto">
          <a:xfrm>
            <a:off x="1214414" y="2928934"/>
            <a:ext cx="17811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MªPilar\Desktop\IMG_20200609_171951.jpg"/>
          <p:cNvPicPr/>
          <p:nvPr/>
        </p:nvPicPr>
        <p:blipFill>
          <a:blip r:embed="rId3" cstate="print"/>
          <a:srcRect t="8480" b="6057"/>
          <a:stretch>
            <a:fillRect/>
          </a:stretch>
        </p:blipFill>
        <p:spPr bwMode="auto">
          <a:xfrm>
            <a:off x="5286380" y="1643050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71736" y="214290"/>
            <a:ext cx="3643338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 smtClean="0">
                <a:latin typeface="Comic Sans MS" pitchFamily="66" charset="0"/>
              </a:rPr>
              <a:t>ERES UN ARTISTA!!!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785794"/>
            <a:ext cx="7460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1.Necesitas: Una </a:t>
            </a:r>
            <a:r>
              <a:rPr lang="es-E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cartu</a:t>
            </a:r>
            <a:r>
              <a:rPr lang="es-E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y Tu imaginación.</a:t>
            </a:r>
          </a:p>
        </p:txBody>
      </p:sp>
      <p:pic>
        <p:nvPicPr>
          <p:cNvPr id="6" name="5 Imagen" descr="C:\Users\MªPilar\Desktop\IMG_20200610_132415.jpg"/>
          <p:cNvPicPr/>
          <p:nvPr/>
        </p:nvPicPr>
        <p:blipFill>
          <a:blip r:embed="rId2" cstate="print"/>
          <a:srcRect l="9861" t="7669" r="9085" b="9107"/>
          <a:stretch>
            <a:fillRect/>
          </a:stretch>
        </p:blipFill>
        <p:spPr bwMode="auto">
          <a:xfrm rot="16698705">
            <a:off x="2740514" y="544986"/>
            <a:ext cx="3549351" cy="62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AHORA JUGAMOS TOD@S</a:t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4 Marcador de contenido" descr="C:\Users\MªPilar\Desktop\IMG_20200608_134003.jpg"/>
          <p:cNvPicPr>
            <a:picLocks noGrp="1"/>
          </p:cNvPicPr>
          <p:nvPr>
            <p:ph idx="1"/>
          </p:nvPr>
        </p:nvPicPr>
        <p:blipFill>
          <a:blip r:embed="rId2" cstate="print"/>
          <a:srcRect t="26536" b="26536"/>
          <a:stretch>
            <a:fillRect/>
          </a:stretch>
        </p:blipFill>
        <p:spPr bwMode="auto">
          <a:xfrm>
            <a:off x="2500298" y="1500174"/>
            <a:ext cx="392909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CHURRO VAAA, CHURRO VIENEEE</a:t>
            </a:r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dirty="0" smtClean="0"/>
              <a:t>En este juego podemos jugar todos a la vez.</a:t>
            </a:r>
          </a:p>
          <a:p>
            <a:pPr algn="ctr">
              <a:buNone/>
            </a:pPr>
            <a:r>
              <a:rPr lang="es-ES" dirty="0" smtClean="0"/>
              <a:t>Necesitas unos churros de piscina, tantos como juguéis.</a:t>
            </a:r>
          </a:p>
          <a:p>
            <a:pPr algn="ctr">
              <a:buNone/>
            </a:pPr>
            <a:r>
              <a:rPr lang="es-ES" dirty="0" smtClean="0"/>
              <a:t>Hacemos un círculo, y a la de tres dejamos nuestro churro y vamos a por el que tenemos más cerca, todos en la misma dirección.</a:t>
            </a:r>
          </a:p>
          <a:p>
            <a:pPr algn="ctr">
              <a:buNone/>
            </a:pPr>
            <a:r>
              <a:rPr lang="es-ES" dirty="0" smtClean="0"/>
              <a:t>Si el churro se cae al suelo y no lo has cogido…. te quedas sin jugar.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5257808" cy="714356"/>
          </a:xfrm>
          <a:noFill/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SALTA LA RANAAA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071934" y="5643578"/>
            <a:ext cx="45005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ES UN POCO DIFICIIIL</a:t>
            </a:r>
            <a:endParaRPr lang="es-E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5 Imagen" descr="C:\Users\MªPilar\Desktop\IMG_20200609_165117.jpg"/>
          <p:cNvPicPr/>
          <p:nvPr/>
        </p:nvPicPr>
        <p:blipFill>
          <a:blip r:embed="rId2" cstate="print"/>
          <a:srcRect t="7646" b="13107"/>
          <a:stretch>
            <a:fillRect/>
          </a:stretch>
        </p:blipFill>
        <p:spPr bwMode="auto">
          <a:xfrm>
            <a:off x="928662" y="1571612"/>
            <a:ext cx="1647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MªPilar\Desktop\IMG_20200609_170102.jpg"/>
          <p:cNvPicPr/>
          <p:nvPr/>
        </p:nvPicPr>
        <p:blipFill>
          <a:blip r:embed="rId3" cstate="print"/>
          <a:srcRect l="8749" t="8749" r="17498" b="8749"/>
          <a:stretch>
            <a:fillRect/>
          </a:stretch>
        </p:blipFill>
        <p:spPr bwMode="auto">
          <a:xfrm rot="5400000">
            <a:off x="5509130" y="2163221"/>
            <a:ext cx="2054824" cy="33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4143380"/>
            <a:ext cx="37016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Con una </a:t>
            </a:r>
            <a:r>
              <a:rPr lang="es-E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cartu</a:t>
            </a: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az tu anca de rana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86380" y="1000108"/>
            <a:ext cx="343715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Póntelas en los </a:t>
            </a:r>
          </a:p>
          <a:p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pies, y a ver quien</a:t>
            </a:r>
          </a:p>
          <a:p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llega antes.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7290" y="3143248"/>
            <a:ext cx="6367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 PRONTO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CHIC@S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4414" y="714356"/>
            <a:ext cx="66688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Hasta la semana </a:t>
            </a:r>
          </a:p>
          <a:p>
            <a:pPr algn="ctr"/>
            <a:r>
              <a:rPr lang="es-E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que viene…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147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PEQUEÑOS JUEGOS GRANDES MOMENTOS XII</vt:lpstr>
      <vt:lpstr>Diapositiva 3</vt:lpstr>
      <vt:lpstr>Diapositiva 4</vt:lpstr>
      <vt:lpstr>AHORA JUGAMOS TOD@S </vt:lpstr>
      <vt:lpstr>Diapositiva 6</vt:lpstr>
      <vt:lpstr>SALTA LA RANAAA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PEQUEÑOS JUEGOS GRANDES MOMENTOS</dc:title>
  <dc:creator>MªPilar</dc:creator>
  <cp:lastModifiedBy>MªPilar</cp:lastModifiedBy>
  <cp:revision>77</cp:revision>
  <dcterms:created xsi:type="dcterms:W3CDTF">2020-03-24T19:54:42Z</dcterms:created>
  <dcterms:modified xsi:type="dcterms:W3CDTF">2020-06-10T16:11:14Z</dcterms:modified>
</cp:coreProperties>
</file>